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handoutMasterIdLst>
    <p:handoutMasterId r:id="rId38"/>
  </p:handoutMasterIdLst>
  <p:sldIdLst>
    <p:sldId id="256" r:id="rId3"/>
    <p:sldId id="424" r:id="rId4"/>
    <p:sldId id="425" r:id="rId5"/>
    <p:sldId id="427" r:id="rId6"/>
    <p:sldId id="429" r:id="rId7"/>
    <p:sldId id="432" r:id="rId8"/>
    <p:sldId id="455" r:id="rId9"/>
    <p:sldId id="456" r:id="rId10"/>
    <p:sldId id="457" r:id="rId11"/>
    <p:sldId id="458" r:id="rId12"/>
    <p:sldId id="459" r:id="rId13"/>
    <p:sldId id="423" r:id="rId14"/>
    <p:sldId id="428" r:id="rId15"/>
    <p:sldId id="430" r:id="rId16"/>
    <p:sldId id="439" r:id="rId17"/>
    <p:sldId id="440" r:id="rId18"/>
    <p:sldId id="460" r:id="rId19"/>
    <p:sldId id="461" r:id="rId20"/>
    <p:sldId id="462" r:id="rId21"/>
    <p:sldId id="441" r:id="rId22"/>
    <p:sldId id="442" r:id="rId23"/>
    <p:sldId id="443" r:id="rId24"/>
    <p:sldId id="469" r:id="rId25"/>
    <p:sldId id="470" r:id="rId26"/>
    <p:sldId id="444" r:id="rId27"/>
    <p:sldId id="463" r:id="rId28"/>
    <p:sldId id="464" r:id="rId29"/>
    <p:sldId id="465" r:id="rId30"/>
    <p:sldId id="445" r:id="rId31"/>
    <p:sldId id="448" r:id="rId32"/>
    <p:sldId id="466" r:id="rId33"/>
    <p:sldId id="467" r:id="rId34"/>
    <p:sldId id="468" r:id="rId35"/>
    <p:sldId id="416" r:id="rId36"/>
  </p:sldIdLst>
  <p:sldSz cx="9144000" cy="6858000" type="screen4x3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82" autoAdjust="0"/>
    <p:restoredTop sz="90618" autoAdjust="0"/>
  </p:normalViewPr>
  <p:slideViewPr>
    <p:cSldViewPr>
      <p:cViewPr>
        <p:scale>
          <a:sx n="75" d="100"/>
          <a:sy n="75" d="100"/>
        </p:scale>
        <p:origin x="-2580" y="-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ACFE3-1C94-4013-957E-8C79F2C6F77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BD2F0-D180-425A-BE1B-E70640849D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276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3FD1E-0C70-47CE-9C2B-F902E19EF39C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0ECB4-E8C9-47B8-B70C-A73B4C3E18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29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D3D-28F4-4244-AF6C-1CF699C7F160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0DFF-29C1-4852-A3B5-882130848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397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D3D-28F4-4244-AF6C-1CF699C7F160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0DFF-29C1-4852-A3B5-882130848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164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D3D-28F4-4244-AF6C-1CF699C7F160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0DFF-29C1-4852-A3B5-882130848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87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D3D-28F4-4244-AF6C-1CF699C7F160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0DFF-29C1-4852-A3B5-882130848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747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2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D3D-28F4-4244-AF6C-1CF699C7F160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0DFF-29C1-4852-A3B5-882130848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49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D3D-28F4-4244-AF6C-1CF699C7F160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0DFF-29C1-4852-A3B5-882130848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197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D3D-28F4-4244-AF6C-1CF699C7F160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0DFF-29C1-4852-A3B5-882130848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961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D3D-28F4-4244-AF6C-1CF699C7F160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0DFF-29C1-4852-A3B5-882130848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72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D3D-28F4-4244-AF6C-1CF699C7F160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0DFF-29C1-4852-A3B5-882130848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7880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D3D-28F4-4244-AF6C-1CF699C7F160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0DFF-29C1-4852-A3B5-882130848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29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ED3D-28F4-4244-AF6C-1CF699C7F160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0DFF-29C1-4852-A3B5-882130848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50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2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 w="3175" cmpd="sng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8" name="Picture 2" descr="N:\Segreteria\DISPGEN\Marchi e Loghi San Paolo\Marchi San Paolo\MarchioSP_WEB.png"/>
          <p:cNvPicPr>
            <a:picLocks noChangeAspect="1" noChangeArrowheads="1"/>
          </p:cNvPicPr>
          <p:nvPr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44" y="2132860"/>
            <a:ext cx="4551716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0ED3D-28F4-4244-AF6C-1CF699C7F160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30DFF-29C1-4852-A3B5-882130848EF2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bg1">
                <a:lumMod val="9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8" name="Rettangolo 7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FF0000"/>
          </a:solidFill>
          <a:ln w="3175" cmpd="sng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9" name="Picture 2" descr="N:\Segreteria\DISPGEN\Marchi e Loghi San Paolo\Marchi San Paolo\MarchioSP_WEB.png"/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310414"/>
            <a:ext cx="756704" cy="4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62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419064" y="5171180"/>
            <a:ext cx="6305872" cy="1714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solidFill>
                  <a:schemeClr val="bg1"/>
                </a:solidFill>
                <a:latin typeface="Gill Sans MT" pitchFamily="34" charset="0"/>
              </a:rPr>
              <a:t>Bibbia Scrutate le Scritture</a:t>
            </a:r>
            <a:endParaRPr lang="it-IT" sz="3600" i="1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9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CUSATO - 209592</a:t>
            </a:r>
          </a:p>
        </p:txBody>
      </p:sp>
      <p:pic>
        <p:nvPicPr>
          <p:cNvPr id="15363" name="Picture 3" descr="C:\Users\disp.commerciale\Desktop\PREMIO Bibbia Scrutate le Scritture\209592 - Cusato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495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CUSATO - 209613</a:t>
            </a:r>
          </a:p>
        </p:txBody>
      </p:sp>
      <p:pic>
        <p:nvPicPr>
          <p:cNvPr id="16386" name="Picture 2" descr="C:\Users\disp.commerciale\Desktop\PREMIO Bibbia Scrutate le Scritture\209613 - Cusato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3744416" cy="498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543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PARRINO - 105945</a:t>
            </a:r>
          </a:p>
        </p:txBody>
      </p:sp>
      <p:pic>
        <p:nvPicPr>
          <p:cNvPr id="1029" name="Picture 5" descr="C:\Users\disp.commerciale\Desktop\PREMIO Bibbia Scrutate le Scritture\105945 - Parrino\105945 POVE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5776"/>
            <a:ext cx="4392488" cy="328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isp.commerciale\Desktop\PREMIO Bibbia Scrutate le Scritture\105945 - Parrino\105945 POVE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54" y="1585776"/>
            <a:ext cx="4392488" cy="328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052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PARRINO - 202942</a:t>
            </a:r>
          </a:p>
        </p:txBody>
      </p:sp>
      <p:pic>
        <p:nvPicPr>
          <p:cNvPr id="6146" name="Picture 2" descr="C:\Users\disp.commerciale\Desktop\PREMIO Bibbia Scrutate le Scritture\202942 - Parrino\202942 LIBRERIA SAN MICHELE SIB MESTR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8711"/>
            <a:ext cx="361748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isp.commerciale\Desktop\PREMIO Bibbia Scrutate le Scritture\202942 - Parrino\202942 LIBRERIA SAN MICHELE SIB MESTRE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4" y="1577181"/>
            <a:ext cx="4671440" cy="350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321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PARRINO - 204710</a:t>
            </a:r>
          </a:p>
        </p:txBody>
      </p:sp>
      <p:pic>
        <p:nvPicPr>
          <p:cNvPr id="8194" name="Picture 2" descr="C:\Users\disp.commerciale\Desktop\PREMIO Bibbia Scrutate le Scritture\204710 - Parrino\204710 ART REL SHAL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08720"/>
            <a:ext cx="2359767" cy="510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78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ROBATTINO - 28010682</a:t>
            </a:r>
          </a:p>
        </p:txBody>
      </p:sp>
      <p:pic>
        <p:nvPicPr>
          <p:cNvPr id="17410" name="Picture 2" descr="C:\Users\disp.commerciale\Desktop\PREMIO Bibbia Scrutate le Scritture\28010682 - Robattino\cleromarketsaluzz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9031"/>
            <a:ext cx="3979036" cy="56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725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ROBATTINO - 28120823</a:t>
            </a:r>
          </a:p>
        </p:txBody>
      </p:sp>
      <p:pic>
        <p:nvPicPr>
          <p:cNvPr id="18434" name="Picture 2" descr="C:\Users\disp.commerciale\Desktop\PREMIO Bibbia Scrutate le Scritture\28120823 - Robattino\CENTRO LIBRI - VARALL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88832" cy="499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794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ROBATTINO - 28203501</a:t>
            </a:r>
          </a:p>
        </p:txBody>
      </p:sp>
      <p:pic>
        <p:nvPicPr>
          <p:cNvPr id="24578" name="Picture 2" descr="C:\Users\disp.commerciale\Desktop\PREMIO Bibbia Scrutate le Scritture\28203501 - Robattino\LGL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29980"/>
            <a:ext cx="2908356" cy="551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948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ROBATTINO - 28204121</a:t>
            </a:r>
          </a:p>
        </p:txBody>
      </p:sp>
      <p:pic>
        <p:nvPicPr>
          <p:cNvPr id="25602" name="Picture 2" descr="C:\Users\disp.commerciale\Desktop\PREMIO Bibbia Scrutate le Scritture\28204121 - Robattino\60cdfe63-6b21-45ca-a424-541e1801de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894197" cy="36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disp.commerciale\Desktop\PREMIO Bibbia Scrutate le Scritture\28204121 - Robattino\e9a0e988-229c-4571-a823-8db62745873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94" y="1056365"/>
            <a:ext cx="3611638" cy="481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796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ROBATTINO - 28205635</a:t>
            </a:r>
          </a:p>
        </p:txBody>
      </p:sp>
      <p:pic>
        <p:nvPicPr>
          <p:cNvPr id="27650" name="Picture 2" descr="C:\Users\disp.commerciale\Desktop\PREMIO Bibbia Scrutate le Scritture\28205635 - Robattino\foto vetrin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755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CUSATO - 137919</a:t>
            </a:r>
          </a:p>
        </p:txBody>
      </p:sp>
      <p:pic>
        <p:nvPicPr>
          <p:cNvPr id="2050" name="Picture 2" descr="C:\Users\disp.commerciale\Desktop\PREMIO Bibbia Scrutate le Scritture\137919 - Cusato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2520280" cy="500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isp.commerciale\Desktop\PREMIO Bibbia Scrutate le Scritture\137919 - Cusato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20800"/>
            <a:ext cx="3048726" cy="40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isp.commerciale\Desktop\PREMIO Bibbia Scrutate le Scritture\137919 - Cusato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34" y="1124745"/>
            <a:ext cx="3048726" cy="40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294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NEPOTI - 28133774</a:t>
            </a:r>
          </a:p>
        </p:txBody>
      </p:sp>
      <p:pic>
        <p:nvPicPr>
          <p:cNvPr id="19458" name="Picture 2" descr="C:\Users\disp.commerciale\Desktop\PREMIO Bibbia Scrutate le Scritture\28133774 - Nepoti\IMG-20201128-WA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836712"/>
            <a:ext cx="2952328" cy="524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disp.commerciale\Desktop\PREMIO Bibbia Scrutate le Scritture\28133774 - Nepoti\IMG-20201128-WA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2952328" cy="524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883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NEPOTI - 28137889</a:t>
            </a:r>
          </a:p>
        </p:txBody>
      </p:sp>
      <p:pic>
        <p:nvPicPr>
          <p:cNvPr id="20482" name="Picture 2" descr="C:\Users\disp.commerciale\Desktop\PREMIO Bibbia Scrutate le Scritture\28137889 - Nepoti\IMG-20201017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03" y="929308"/>
            <a:ext cx="2416227" cy="49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disp.commerciale\Desktop\PREMIO Bibbia Scrutate le Scritture\28137889 - Nepoti\IMG-20201017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29308"/>
            <a:ext cx="4949912" cy="240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disp.commerciale\Desktop\PREMIO Bibbia Scrutate le Scritture\28137889 - Nepoti\IMG-20201017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01008"/>
            <a:ext cx="4949912" cy="240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775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NEPOTI - 28200270</a:t>
            </a:r>
          </a:p>
        </p:txBody>
      </p:sp>
      <p:pic>
        <p:nvPicPr>
          <p:cNvPr id="21506" name="Picture 2" descr="C:\Users\disp.commerciale\Desktop\PREMIO Bibbia Scrutate le Scritture\28200270 - Nepoti\S.Paolo Ravenna - Bibbia Scruta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387" y="840878"/>
            <a:ext cx="4396862" cy="52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27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NEPOTI - 28208511</a:t>
            </a:r>
          </a:p>
        </p:txBody>
      </p:sp>
      <p:pic>
        <p:nvPicPr>
          <p:cNvPr id="30722" name="Picture 2" descr="C:\Users\disp.commerciale\Desktop\PREMIO Bibbia Scrutate le Scritture\28208511 - Nepoti\Bizzocchi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11705" y="1912832"/>
            <a:ext cx="524858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211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NEPOTI - 28208937</a:t>
            </a:r>
          </a:p>
        </p:txBody>
      </p:sp>
      <p:pic>
        <p:nvPicPr>
          <p:cNvPr id="31746" name="Picture 2" descr="C:\Users\disp.commerciale\Desktop\PREMIO Bibbia Scrutate le Scritture\28208937 - Nepoti\WhatsApp Image 2020-10-21 at 08.57.21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08720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disp.commerciale\Desktop\PREMIO Bibbia Scrutate le Scritture\28208937 - Nepoti\WhatsApp Image 2020-10-21 at 08.57.2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0" y="908720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422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GRASSO - 28202486</a:t>
            </a:r>
          </a:p>
        </p:txBody>
      </p:sp>
      <p:pic>
        <p:nvPicPr>
          <p:cNvPr id="22530" name="Picture 2" descr="C:\Users\disp.commerciale\Desktop\PREMIO Bibbia Scrutate le Scritture\28202486 - Grasso\vetrinao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6" y="1641748"/>
            <a:ext cx="4371548" cy="31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disp.commerciale\Desktop\PREMIO Bibbia Scrutate le Scritture\28202486 - Grasso\vetrinaint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539" y="1628800"/>
            <a:ext cx="4292449" cy="323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663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GRASSO - 28207330</a:t>
            </a:r>
          </a:p>
        </p:txBody>
      </p:sp>
      <p:pic>
        <p:nvPicPr>
          <p:cNvPr id="28674" name="Picture 2" descr="C:\Users\disp.commerciale\Desktop\PREMIO Bibbia Scrutate le Scritture\28207330 - Grasso\WhatsApp Image 2020-10-28 at 10.00.0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41649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disp.commerciale\Desktop\PREMIO Bibbia Scrutate le Scritture\28207330 - Grasso\WhatsApp Image 2020-10-19 at 20.35.41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78041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783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GRASSO - 28208351</a:t>
            </a:r>
          </a:p>
        </p:txBody>
      </p:sp>
      <p:pic>
        <p:nvPicPr>
          <p:cNvPr id="29698" name="Picture 2" descr="C:\Users\disp.commerciale\Desktop\PREMIO Bibbia Scrutate le Scritture\28208351 - Grasso\WhatsApp Image 2020-11-15 at 13.01.37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33512"/>
            <a:ext cx="3599808" cy="479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disp.commerciale\Desktop\PREMIO Bibbia Scrutate le Scritture\28208351 - Grasso\WhatsApp Image 2020-11-15 at 13.01.3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39962"/>
            <a:ext cx="3594970" cy="479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993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GRASSO - 28209041</a:t>
            </a:r>
          </a:p>
        </p:txBody>
      </p:sp>
      <p:pic>
        <p:nvPicPr>
          <p:cNvPr id="32770" name="Picture 2" descr="C:\Users\disp.commerciale\Desktop\PREMIO Bibbia Scrutate le Scritture\28209041 - Grasso\WhatsApp Image 2020-10-27 at 10.13.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disp.commerciale\Desktop\PREMIO Bibbia Scrutate le Scritture\28209041 - Grasso\WhatsApp Image 2020-10-27 at 10.13.12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816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GRASSO - 28202912</a:t>
            </a:r>
          </a:p>
        </p:txBody>
      </p:sp>
      <p:pic>
        <p:nvPicPr>
          <p:cNvPr id="23554" name="Picture 2" descr="C:\Users\disp.commerciale\Desktop\PREMIO Bibbia Scrutate le Scritture\28202912 - Nepoti\IMG-20201113-WA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10425"/>
            <a:ext cx="3024336" cy="53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682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CUSATO - 200970</a:t>
            </a:r>
          </a:p>
        </p:txBody>
      </p:sp>
      <p:pic>
        <p:nvPicPr>
          <p:cNvPr id="3074" name="Picture 2" descr="C:\Users\disp.commerciale\Desktop\PREMIO Bibbia Scrutate le Scritture\200970 - Cusato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4" y="1340768"/>
            <a:ext cx="4250040" cy="370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isp.commerciale\Desktop\PREMIO Bibbia Scrutate le Scritture\200970 - Cusato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81757"/>
            <a:ext cx="3466710" cy="46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657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IONNI - 28205559</a:t>
            </a:r>
          </a:p>
        </p:txBody>
      </p:sp>
      <p:pic>
        <p:nvPicPr>
          <p:cNvPr id="26626" name="Picture 2" descr="C:\Users\disp.commerciale\Desktop\PREMIO Bibbia Scrutate le Scritture\28205559 - Ionni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2952328" cy="524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disp.commerciale\Desktop\PREMIO Bibbia Scrutate le Scritture\28205559 - Ionni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836712"/>
            <a:ext cx="2952328" cy="524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648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isp.commerciale\Desktop\PREMIO Bibbia Scrutate le Scritture\201142 - Grieco\vetrina sls pie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11111"/>
            <a:ext cx="2995475" cy="488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GRIECO - 201142</a:t>
            </a:r>
          </a:p>
        </p:txBody>
      </p:sp>
    </p:spTree>
    <p:extLst>
      <p:ext uri="{BB962C8B-B14F-4D97-AF65-F5344CB8AC3E}">
        <p14:creationId xmlns:p14="http://schemas.microsoft.com/office/powerpoint/2010/main" val="650237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PETRIN - 206642</a:t>
            </a:r>
          </a:p>
        </p:txBody>
      </p:sp>
      <p:pic>
        <p:nvPicPr>
          <p:cNvPr id="9218" name="Picture 2" descr="C:\Users\disp.commerciale\Desktop\PREMIO Bibbia Scrutate le Scritture\206642 - Petrin\IMG-20201118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40148"/>
            <a:ext cx="2952328" cy="524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081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GREGORI - 208920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49088" y="2329226"/>
            <a:ext cx="4968552" cy="241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837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370584" y="6237312"/>
            <a:ext cx="440283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 smtClean="0">
                <a:solidFill>
                  <a:schemeClr val="bg1"/>
                </a:solidFill>
                <a:latin typeface="Gill Sans MT" pitchFamily="34" charset="0"/>
              </a:rPr>
              <a:t>www.disp.it </a:t>
            </a:r>
            <a:endParaRPr lang="it-IT" sz="24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4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CUSATO - 201716</a:t>
            </a:r>
          </a:p>
        </p:txBody>
      </p:sp>
      <p:pic>
        <p:nvPicPr>
          <p:cNvPr id="5122" name="Picture 2" descr="C:\Users\disp.commerciale\Desktop\PREMIO Bibbia Scrutate le Scritture\201716 - Cusato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12776"/>
            <a:ext cx="4469384" cy="391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15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CUSATO - 204529</a:t>
            </a:r>
          </a:p>
        </p:txBody>
      </p:sp>
      <p:pic>
        <p:nvPicPr>
          <p:cNvPr id="7170" name="Picture 2" descr="C:\Users\disp.commerciale\Desktop\PREMIO Bibbia Scrutate le Scritture\204529 - Cusato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3507384" cy="46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950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CUSATO - 206671</a:t>
            </a:r>
          </a:p>
        </p:txBody>
      </p:sp>
      <p:pic>
        <p:nvPicPr>
          <p:cNvPr id="10242" name="Picture 2" descr="C:\Users\disp.commerciale\Desktop\PREMIO Bibbia Scrutate le Scritture\206671 - Cusato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92418"/>
            <a:ext cx="4048944" cy="539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76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CUSATO - 208270</a:t>
            </a:r>
          </a:p>
        </p:txBody>
      </p:sp>
      <p:pic>
        <p:nvPicPr>
          <p:cNvPr id="11266" name="Picture 2" descr="C:\Users\disp.commerciale\Desktop\PREMIO Bibbia Scrutate le Scritture\208270 - Cusato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42" y="445314"/>
            <a:ext cx="2838779" cy="55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925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isp.commerciale\Desktop\PREMIO Bibbia Scrutate le Scritture\208346 - Cusato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42550"/>
            <a:ext cx="4104456" cy="538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CUSATO - 208346</a:t>
            </a:r>
          </a:p>
        </p:txBody>
      </p:sp>
    </p:spTree>
    <p:extLst>
      <p:ext uri="{BB962C8B-B14F-4D97-AF65-F5344CB8AC3E}">
        <p14:creationId xmlns:p14="http://schemas.microsoft.com/office/powerpoint/2010/main" val="2675694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isp.commerciale\Desktop\PREMIO Bibbia Scrutate le Scritture\208752 - Cusato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36712"/>
            <a:ext cx="2151420" cy="503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7504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CUSATO - 208752</a:t>
            </a:r>
          </a:p>
        </p:txBody>
      </p:sp>
    </p:spTree>
    <p:extLst>
      <p:ext uri="{BB962C8B-B14F-4D97-AF65-F5344CB8AC3E}">
        <p14:creationId xmlns:p14="http://schemas.microsoft.com/office/powerpoint/2010/main" val="32937903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6842</TotalTime>
  <Words>101</Words>
  <Application>Microsoft Office PowerPoint</Application>
  <PresentationFormat>Presentazione su schermo (4:3)</PresentationFormat>
  <Paragraphs>34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36" baseType="lpstr">
      <vt:lpstr>Tema di Office</vt:lpstr>
      <vt:lpstr>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Fabrizio Cattaneo</dc:creator>
  <cp:lastModifiedBy>disp.commerciale</cp:lastModifiedBy>
  <cp:revision>341</cp:revision>
  <cp:lastPrinted>2019-07-02T12:41:37Z</cp:lastPrinted>
  <dcterms:modified xsi:type="dcterms:W3CDTF">2021-01-20T09:13:48Z</dcterms:modified>
</cp:coreProperties>
</file>